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307433" rtl="0" eaLnBrk="1" latinLnBrk="0" hangingPunct="1">
      <a:defRPr sz="1211" kern="1200">
        <a:solidFill>
          <a:schemeClr val="tx1"/>
        </a:solidFill>
        <a:latin typeface="+mn-lt"/>
        <a:ea typeface="+mn-ea"/>
        <a:cs typeface="+mn-cs"/>
      </a:defRPr>
    </a:lvl1pPr>
    <a:lvl2pPr marL="307433" algn="l" defTabSz="307433" rtl="0" eaLnBrk="1" latinLnBrk="0" hangingPunct="1">
      <a:defRPr sz="1211" kern="1200">
        <a:solidFill>
          <a:schemeClr val="tx1"/>
        </a:solidFill>
        <a:latin typeface="+mn-lt"/>
        <a:ea typeface="+mn-ea"/>
        <a:cs typeface="+mn-cs"/>
      </a:defRPr>
    </a:lvl2pPr>
    <a:lvl3pPr marL="614866" algn="l" defTabSz="307433" rtl="0" eaLnBrk="1" latinLnBrk="0" hangingPunct="1">
      <a:defRPr sz="1211" kern="1200">
        <a:solidFill>
          <a:schemeClr val="tx1"/>
        </a:solidFill>
        <a:latin typeface="+mn-lt"/>
        <a:ea typeface="+mn-ea"/>
        <a:cs typeface="+mn-cs"/>
      </a:defRPr>
    </a:lvl3pPr>
    <a:lvl4pPr marL="922299" algn="l" defTabSz="307433" rtl="0" eaLnBrk="1" latinLnBrk="0" hangingPunct="1">
      <a:defRPr sz="1211" kern="1200">
        <a:solidFill>
          <a:schemeClr val="tx1"/>
        </a:solidFill>
        <a:latin typeface="+mn-lt"/>
        <a:ea typeface="+mn-ea"/>
        <a:cs typeface="+mn-cs"/>
      </a:defRPr>
    </a:lvl4pPr>
    <a:lvl5pPr marL="1229732" algn="l" defTabSz="307433" rtl="0" eaLnBrk="1" latinLnBrk="0" hangingPunct="1">
      <a:defRPr sz="1211" kern="1200">
        <a:solidFill>
          <a:schemeClr val="tx1"/>
        </a:solidFill>
        <a:latin typeface="+mn-lt"/>
        <a:ea typeface="+mn-ea"/>
        <a:cs typeface="+mn-cs"/>
      </a:defRPr>
    </a:lvl5pPr>
    <a:lvl6pPr marL="1537164" algn="l" defTabSz="307433" rtl="0" eaLnBrk="1" latinLnBrk="0" hangingPunct="1">
      <a:defRPr sz="1211" kern="1200">
        <a:solidFill>
          <a:schemeClr val="tx1"/>
        </a:solidFill>
        <a:latin typeface="+mn-lt"/>
        <a:ea typeface="+mn-ea"/>
        <a:cs typeface="+mn-cs"/>
      </a:defRPr>
    </a:lvl6pPr>
    <a:lvl7pPr marL="1844598" algn="l" defTabSz="307433" rtl="0" eaLnBrk="1" latinLnBrk="0" hangingPunct="1">
      <a:defRPr sz="1211" kern="1200">
        <a:solidFill>
          <a:schemeClr val="tx1"/>
        </a:solidFill>
        <a:latin typeface="+mn-lt"/>
        <a:ea typeface="+mn-ea"/>
        <a:cs typeface="+mn-cs"/>
      </a:defRPr>
    </a:lvl7pPr>
    <a:lvl8pPr marL="2152031" algn="l" defTabSz="307433" rtl="0" eaLnBrk="1" latinLnBrk="0" hangingPunct="1">
      <a:defRPr sz="1211" kern="1200">
        <a:solidFill>
          <a:schemeClr val="tx1"/>
        </a:solidFill>
        <a:latin typeface="+mn-lt"/>
        <a:ea typeface="+mn-ea"/>
        <a:cs typeface="+mn-cs"/>
      </a:defRPr>
    </a:lvl8pPr>
    <a:lvl9pPr marL="2459463" algn="l" defTabSz="307433" rtl="0" eaLnBrk="1" latinLnBrk="0" hangingPunct="1">
      <a:defRPr sz="121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c" initials="p" lastIdx="1" clrIdx="0">
    <p:extLst>
      <p:ext uri="{19B8F6BF-5375-455C-9EA6-DF929625EA0E}">
        <p15:presenceInfo xmlns:p15="http://schemas.microsoft.com/office/powerpoint/2012/main" userId="p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>
        <p:scale>
          <a:sx n="25" d="100"/>
          <a:sy n="25" d="100"/>
        </p:scale>
        <p:origin x="1136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17T14:15:06.679" idx="1">
    <p:pos x="7208" y="2776"/>
    <p:text>underline the presenter name</p:text>
    <p:extLst>
      <p:ext uri="{C676402C-5697-4E1C-873F-D02D1690AC5C}">
        <p15:threadingInfo xmlns:p15="http://schemas.microsoft.com/office/powerpoint/2012/main" timeZoneBias="-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3" y="4954766"/>
            <a:ext cx="18176081" cy="10540259"/>
          </a:xfrm>
        </p:spPr>
        <p:txBody>
          <a:bodyPr anchor="b"/>
          <a:lstStyle>
            <a:lvl1pPr algn="ctr">
              <a:defRPr sz="139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4" y="15901498"/>
            <a:ext cx="16037719" cy="7309500"/>
          </a:xfrm>
        </p:spPr>
        <p:txBody>
          <a:bodyPr/>
          <a:lstStyle>
            <a:lvl1pPr marL="0" indent="0" algn="ctr">
              <a:buNone/>
              <a:defRPr sz="5569"/>
            </a:lvl1pPr>
            <a:lvl2pPr marL="1060777" indent="0" algn="ctr">
              <a:buNone/>
              <a:defRPr sz="4640"/>
            </a:lvl2pPr>
            <a:lvl3pPr marL="2121555" indent="0" algn="ctr">
              <a:buNone/>
              <a:defRPr sz="4176"/>
            </a:lvl3pPr>
            <a:lvl4pPr marL="3182332" indent="0" algn="ctr">
              <a:buNone/>
              <a:defRPr sz="3712"/>
            </a:lvl4pPr>
            <a:lvl5pPr marL="4243110" indent="0" algn="ctr">
              <a:buNone/>
              <a:defRPr sz="3712"/>
            </a:lvl5pPr>
            <a:lvl6pPr marL="5303886" indent="0" algn="ctr">
              <a:buNone/>
              <a:defRPr sz="3712"/>
            </a:lvl6pPr>
            <a:lvl7pPr marL="6364664" indent="0" algn="ctr">
              <a:buNone/>
              <a:defRPr sz="3712"/>
            </a:lvl7pPr>
            <a:lvl8pPr marL="7425440" indent="0" algn="ctr">
              <a:buNone/>
              <a:defRPr sz="3712"/>
            </a:lvl8pPr>
            <a:lvl9pPr marL="8486218" indent="0" algn="ctr">
              <a:buNone/>
              <a:defRPr sz="371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1670804-75B9-E142-A5EB-E0E6CF35817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60932" y="893539"/>
            <a:ext cx="8216856" cy="693807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7C7421E-D9D6-5A4D-BAA3-81AE87876F3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3315267" y="893540"/>
            <a:ext cx="5791398" cy="804185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38174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39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6"/>
            <a:ext cx="4610844" cy="2565684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7" y="1611876"/>
            <a:ext cx="13565237" cy="2565684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3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4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9" y="7547788"/>
            <a:ext cx="18443377" cy="12593646"/>
          </a:xfrm>
        </p:spPr>
        <p:txBody>
          <a:bodyPr anchor="b"/>
          <a:lstStyle>
            <a:lvl1pPr>
              <a:defRPr sz="139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9" y="20260575"/>
            <a:ext cx="18443377" cy="6622701"/>
          </a:xfrm>
        </p:spPr>
        <p:txBody>
          <a:bodyPr/>
          <a:lstStyle>
            <a:lvl1pPr marL="0" indent="0">
              <a:buNone/>
              <a:defRPr sz="5569">
                <a:solidFill>
                  <a:schemeClr val="tx1"/>
                </a:solidFill>
              </a:defRPr>
            </a:lvl1pPr>
            <a:lvl2pPr marL="1060777" indent="0">
              <a:buNone/>
              <a:defRPr sz="4640">
                <a:solidFill>
                  <a:schemeClr val="tx1">
                    <a:tint val="75000"/>
                  </a:schemeClr>
                </a:solidFill>
              </a:defRPr>
            </a:lvl2pPr>
            <a:lvl3pPr marL="2121555" indent="0">
              <a:buNone/>
              <a:defRPr sz="4176">
                <a:solidFill>
                  <a:schemeClr val="tx1">
                    <a:tint val="75000"/>
                  </a:schemeClr>
                </a:solidFill>
              </a:defRPr>
            </a:lvl3pPr>
            <a:lvl4pPr marL="3182332" indent="0">
              <a:buNone/>
              <a:defRPr sz="3712">
                <a:solidFill>
                  <a:schemeClr val="tx1">
                    <a:tint val="75000"/>
                  </a:schemeClr>
                </a:solidFill>
              </a:defRPr>
            </a:lvl4pPr>
            <a:lvl5pPr marL="4243110" indent="0">
              <a:buNone/>
              <a:defRPr sz="3712">
                <a:solidFill>
                  <a:schemeClr val="tx1">
                    <a:tint val="75000"/>
                  </a:schemeClr>
                </a:solidFill>
              </a:defRPr>
            </a:lvl5pPr>
            <a:lvl6pPr marL="5303886" indent="0">
              <a:buNone/>
              <a:defRPr sz="3712">
                <a:solidFill>
                  <a:schemeClr val="tx1">
                    <a:tint val="75000"/>
                  </a:schemeClr>
                </a:solidFill>
              </a:defRPr>
            </a:lvl6pPr>
            <a:lvl7pPr marL="6364664" indent="0">
              <a:buNone/>
              <a:defRPr sz="3712">
                <a:solidFill>
                  <a:schemeClr val="tx1">
                    <a:tint val="75000"/>
                  </a:schemeClr>
                </a:solidFill>
              </a:defRPr>
            </a:lvl7pPr>
            <a:lvl8pPr marL="7425440" indent="0">
              <a:buNone/>
              <a:defRPr sz="3712">
                <a:solidFill>
                  <a:schemeClr val="tx1">
                    <a:tint val="75000"/>
                  </a:schemeClr>
                </a:solidFill>
              </a:defRPr>
            </a:lvl8pPr>
            <a:lvl9pPr marL="8486218" indent="0">
              <a:buNone/>
              <a:defRPr sz="371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0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5" y="8059374"/>
            <a:ext cx="9088041" cy="192093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1" y="8059374"/>
            <a:ext cx="9088041" cy="192093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10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10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5"/>
            <a:ext cx="9046274" cy="3637228"/>
          </a:xfrm>
        </p:spPr>
        <p:txBody>
          <a:bodyPr anchor="b"/>
          <a:lstStyle>
            <a:lvl1pPr marL="0" indent="0">
              <a:buNone/>
              <a:defRPr sz="5569" b="1"/>
            </a:lvl1pPr>
            <a:lvl2pPr marL="1060777" indent="0">
              <a:buNone/>
              <a:defRPr sz="4640" b="1"/>
            </a:lvl2pPr>
            <a:lvl3pPr marL="2121555" indent="0">
              <a:buNone/>
              <a:defRPr sz="4176" b="1"/>
            </a:lvl3pPr>
            <a:lvl4pPr marL="3182332" indent="0">
              <a:buNone/>
              <a:defRPr sz="3712" b="1"/>
            </a:lvl4pPr>
            <a:lvl5pPr marL="4243110" indent="0">
              <a:buNone/>
              <a:defRPr sz="3712" b="1"/>
            </a:lvl5pPr>
            <a:lvl6pPr marL="5303886" indent="0">
              <a:buNone/>
              <a:defRPr sz="3712" b="1"/>
            </a:lvl6pPr>
            <a:lvl7pPr marL="6364664" indent="0">
              <a:buNone/>
              <a:defRPr sz="3712" b="1"/>
            </a:lvl7pPr>
            <a:lvl8pPr marL="7425440" indent="0">
              <a:buNone/>
              <a:defRPr sz="3712" b="1"/>
            </a:lvl8pPr>
            <a:lvl9pPr marL="8486218" indent="0">
              <a:buNone/>
              <a:defRPr sz="37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4"/>
            <a:ext cx="90462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5"/>
            <a:ext cx="9090826" cy="3637228"/>
          </a:xfrm>
        </p:spPr>
        <p:txBody>
          <a:bodyPr anchor="b"/>
          <a:lstStyle>
            <a:lvl1pPr marL="0" indent="0">
              <a:buNone/>
              <a:defRPr sz="5569" b="1"/>
            </a:lvl1pPr>
            <a:lvl2pPr marL="1060777" indent="0">
              <a:buNone/>
              <a:defRPr sz="4640" b="1"/>
            </a:lvl2pPr>
            <a:lvl3pPr marL="2121555" indent="0">
              <a:buNone/>
              <a:defRPr sz="4176" b="1"/>
            </a:lvl3pPr>
            <a:lvl4pPr marL="3182332" indent="0">
              <a:buNone/>
              <a:defRPr sz="3712" b="1"/>
            </a:lvl4pPr>
            <a:lvl5pPr marL="4243110" indent="0">
              <a:buNone/>
              <a:defRPr sz="3712" b="1"/>
            </a:lvl5pPr>
            <a:lvl6pPr marL="5303886" indent="0">
              <a:buNone/>
              <a:defRPr sz="3712" b="1"/>
            </a:lvl6pPr>
            <a:lvl7pPr marL="6364664" indent="0">
              <a:buNone/>
              <a:defRPr sz="3712" b="1"/>
            </a:lvl7pPr>
            <a:lvl8pPr marL="7425440" indent="0">
              <a:buNone/>
              <a:defRPr sz="3712" b="1"/>
            </a:lvl8pPr>
            <a:lvl9pPr marL="8486218" indent="0">
              <a:buNone/>
              <a:defRPr sz="37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4"/>
            <a:ext cx="9090826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9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61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66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6" cy="7064216"/>
          </a:xfrm>
        </p:spPr>
        <p:txBody>
          <a:bodyPr anchor="b"/>
          <a:lstStyle>
            <a:lvl1pPr>
              <a:defRPr sz="74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24"/>
            </a:lvl1pPr>
            <a:lvl2pPr>
              <a:defRPr sz="6496"/>
            </a:lvl2pPr>
            <a:lvl3pPr>
              <a:defRPr sz="5569"/>
            </a:lvl3pPr>
            <a:lvl4pPr>
              <a:defRPr sz="4640"/>
            </a:lvl4pPr>
            <a:lvl5pPr>
              <a:defRPr sz="4640"/>
            </a:lvl5pPr>
            <a:lvl6pPr>
              <a:defRPr sz="4640"/>
            </a:lvl6pPr>
            <a:lvl7pPr>
              <a:defRPr sz="4640"/>
            </a:lvl7pPr>
            <a:lvl8pPr>
              <a:defRPr sz="4640"/>
            </a:lvl8pPr>
            <a:lvl9pPr>
              <a:defRPr sz="46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10" y="9082565"/>
            <a:ext cx="6896776" cy="16826573"/>
          </a:xfrm>
        </p:spPr>
        <p:txBody>
          <a:bodyPr/>
          <a:lstStyle>
            <a:lvl1pPr marL="0" indent="0">
              <a:buNone/>
              <a:defRPr sz="3712"/>
            </a:lvl1pPr>
            <a:lvl2pPr marL="1060777" indent="0">
              <a:buNone/>
              <a:defRPr sz="3248"/>
            </a:lvl2pPr>
            <a:lvl3pPr marL="2121555" indent="0">
              <a:buNone/>
              <a:defRPr sz="2784"/>
            </a:lvl3pPr>
            <a:lvl4pPr marL="3182332" indent="0">
              <a:buNone/>
              <a:defRPr sz="2321"/>
            </a:lvl4pPr>
            <a:lvl5pPr marL="4243110" indent="0">
              <a:buNone/>
              <a:defRPr sz="2321"/>
            </a:lvl5pPr>
            <a:lvl6pPr marL="5303886" indent="0">
              <a:buNone/>
              <a:defRPr sz="2321"/>
            </a:lvl6pPr>
            <a:lvl7pPr marL="6364664" indent="0">
              <a:buNone/>
              <a:defRPr sz="2321"/>
            </a:lvl7pPr>
            <a:lvl8pPr marL="7425440" indent="0">
              <a:buNone/>
              <a:defRPr sz="2321"/>
            </a:lvl8pPr>
            <a:lvl9pPr marL="8486218" indent="0">
              <a:buNone/>
              <a:defRPr sz="232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359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6" cy="7064216"/>
          </a:xfrm>
        </p:spPr>
        <p:txBody>
          <a:bodyPr anchor="b"/>
          <a:lstStyle>
            <a:lvl1pPr>
              <a:defRPr sz="74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24"/>
            </a:lvl1pPr>
            <a:lvl2pPr marL="1060777" indent="0">
              <a:buNone/>
              <a:defRPr sz="6496"/>
            </a:lvl2pPr>
            <a:lvl3pPr marL="2121555" indent="0">
              <a:buNone/>
              <a:defRPr sz="5569"/>
            </a:lvl3pPr>
            <a:lvl4pPr marL="3182332" indent="0">
              <a:buNone/>
              <a:defRPr sz="4640"/>
            </a:lvl4pPr>
            <a:lvl5pPr marL="4243110" indent="0">
              <a:buNone/>
              <a:defRPr sz="4640"/>
            </a:lvl5pPr>
            <a:lvl6pPr marL="5303886" indent="0">
              <a:buNone/>
              <a:defRPr sz="4640"/>
            </a:lvl6pPr>
            <a:lvl7pPr marL="6364664" indent="0">
              <a:buNone/>
              <a:defRPr sz="4640"/>
            </a:lvl7pPr>
            <a:lvl8pPr marL="7425440" indent="0">
              <a:buNone/>
              <a:defRPr sz="4640"/>
            </a:lvl8pPr>
            <a:lvl9pPr marL="8486218" indent="0">
              <a:buNone/>
              <a:defRPr sz="464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10" y="9082565"/>
            <a:ext cx="6896776" cy="16826573"/>
          </a:xfrm>
        </p:spPr>
        <p:txBody>
          <a:bodyPr/>
          <a:lstStyle>
            <a:lvl1pPr marL="0" indent="0">
              <a:buNone/>
              <a:defRPr sz="3712"/>
            </a:lvl1pPr>
            <a:lvl2pPr marL="1060777" indent="0">
              <a:buNone/>
              <a:defRPr sz="3248"/>
            </a:lvl2pPr>
            <a:lvl3pPr marL="2121555" indent="0">
              <a:buNone/>
              <a:defRPr sz="2784"/>
            </a:lvl3pPr>
            <a:lvl4pPr marL="3182332" indent="0">
              <a:buNone/>
              <a:defRPr sz="2321"/>
            </a:lvl4pPr>
            <a:lvl5pPr marL="4243110" indent="0">
              <a:buNone/>
              <a:defRPr sz="2321"/>
            </a:lvl5pPr>
            <a:lvl6pPr marL="5303886" indent="0">
              <a:buNone/>
              <a:defRPr sz="2321"/>
            </a:lvl6pPr>
            <a:lvl7pPr marL="6364664" indent="0">
              <a:buNone/>
              <a:defRPr sz="2321"/>
            </a:lvl7pPr>
            <a:lvl8pPr marL="7425440" indent="0">
              <a:buNone/>
              <a:defRPr sz="2321"/>
            </a:lvl8pPr>
            <a:lvl9pPr marL="8486218" indent="0">
              <a:buNone/>
              <a:defRPr sz="232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11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5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5" y="8059374"/>
            <a:ext cx="18443377" cy="19209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03F1E-456F-5D40-9A89-77D696A88D5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7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F2D4B-739B-564B-9C93-04B34D8E1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99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21555" rtl="0" eaLnBrk="1" latinLnBrk="0" hangingPunct="1">
        <a:lnSpc>
          <a:spcPct val="90000"/>
        </a:lnSpc>
        <a:spcBef>
          <a:spcPct val="0"/>
        </a:spcBef>
        <a:buNone/>
        <a:defRPr sz="1020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0389" indent="-530389" algn="l" defTabSz="2121555" rtl="0" eaLnBrk="1" latinLnBrk="0" hangingPunct="1">
        <a:lnSpc>
          <a:spcPct val="90000"/>
        </a:lnSpc>
        <a:spcBef>
          <a:spcPts val="2321"/>
        </a:spcBef>
        <a:buFont typeface="Arial" panose="020B0604020202020204" pitchFamily="34" charset="0"/>
        <a:buChar char="•"/>
        <a:defRPr sz="6496" kern="1200">
          <a:solidFill>
            <a:schemeClr val="tx1"/>
          </a:solidFill>
          <a:latin typeface="+mn-lt"/>
          <a:ea typeface="+mn-ea"/>
          <a:cs typeface="+mn-cs"/>
        </a:defRPr>
      </a:lvl1pPr>
      <a:lvl2pPr marL="1591165" indent="-530389" algn="l" defTabSz="2121555" rtl="0" eaLnBrk="1" latinLnBrk="0" hangingPunct="1">
        <a:lnSpc>
          <a:spcPct val="90000"/>
        </a:lnSpc>
        <a:spcBef>
          <a:spcPts val="1160"/>
        </a:spcBef>
        <a:buFont typeface="Arial" panose="020B0604020202020204" pitchFamily="34" charset="0"/>
        <a:buChar char="•"/>
        <a:defRPr sz="5569" kern="1200">
          <a:solidFill>
            <a:schemeClr val="tx1"/>
          </a:solidFill>
          <a:latin typeface="+mn-lt"/>
          <a:ea typeface="+mn-ea"/>
          <a:cs typeface="+mn-cs"/>
        </a:defRPr>
      </a:lvl2pPr>
      <a:lvl3pPr marL="2651943" indent="-530389" algn="l" defTabSz="2121555" rtl="0" eaLnBrk="1" latinLnBrk="0" hangingPunct="1">
        <a:lnSpc>
          <a:spcPct val="90000"/>
        </a:lnSpc>
        <a:spcBef>
          <a:spcPts val="1160"/>
        </a:spcBef>
        <a:buFont typeface="Arial" panose="020B0604020202020204" pitchFamily="34" charset="0"/>
        <a:buChar char="•"/>
        <a:defRPr sz="4640" kern="1200">
          <a:solidFill>
            <a:schemeClr val="tx1"/>
          </a:solidFill>
          <a:latin typeface="+mn-lt"/>
          <a:ea typeface="+mn-ea"/>
          <a:cs typeface="+mn-cs"/>
        </a:defRPr>
      </a:lvl3pPr>
      <a:lvl4pPr marL="3712720" indent="-530389" algn="l" defTabSz="2121555" rtl="0" eaLnBrk="1" latinLnBrk="0" hangingPunct="1">
        <a:lnSpc>
          <a:spcPct val="90000"/>
        </a:lnSpc>
        <a:spcBef>
          <a:spcPts val="1160"/>
        </a:spcBef>
        <a:buFont typeface="Arial" panose="020B0604020202020204" pitchFamily="34" charset="0"/>
        <a:buChar char="•"/>
        <a:defRPr sz="4176" kern="1200">
          <a:solidFill>
            <a:schemeClr val="tx1"/>
          </a:solidFill>
          <a:latin typeface="+mn-lt"/>
          <a:ea typeface="+mn-ea"/>
          <a:cs typeface="+mn-cs"/>
        </a:defRPr>
      </a:lvl4pPr>
      <a:lvl5pPr marL="4773497" indent="-530389" algn="l" defTabSz="2121555" rtl="0" eaLnBrk="1" latinLnBrk="0" hangingPunct="1">
        <a:lnSpc>
          <a:spcPct val="90000"/>
        </a:lnSpc>
        <a:spcBef>
          <a:spcPts val="1160"/>
        </a:spcBef>
        <a:buFont typeface="Arial" panose="020B0604020202020204" pitchFamily="34" charset="0"/>
        <a:buChar char="•"/>
        <a:defRPr sz="4176" kern="1200">
          <a:solidFill>
            <a:schemeClr val="tx1"/>
          </a:solidFill>
          <a:latin typeface="+mn-lt"/>
          <a:ea typeface="+mn-ea"/>
          <a:cs typeface="+mn-cs"/>
        </a:defRPr>
      </a:lvl5pPr>
      <a:lvl6pPr marL="5834275" indent="-530389" algn="l" defTabSz="2121555" rtl="0" eaLnBrk="1" latinLnBrk="0" hangingPunct="1">
        <a:lnSpc>
          <a:spcPct val="90000"/>
        </a:lnSpc>
        <a:spcBef>
          <a:spcPts val="1160"/>
        </a:spcBef>
        <a:buFont typeface="Arial" panose="020B0604020202020204" pitchFamily="34" charset="0"/>
        <a:buChar char="•"/>
        <a:defRPr sz="4176" kern="1200">
          <a:solidFill>
            <a:schemeClr val="tx1"/>
          </a:solidFill>
          <a:latin typeface="+mn-lt"/>
          <a:ea typeface="+mn-ea"/>
          <a:cs typeface="+mn-cs"/>
        </a:defRPr>
      </a:lvl6pPr>
      <a:lvl7pPr marL="6895052" indent="-530389" algn="l" defTabSz="2121555" rtl="0" eaLnBrk="1" latinLnBrk="0" hangingPunct="1">
        <a:lnSpc>
          <a:spcPct val="90000"/>
        </a:lnSpc>
        <a:spcBef>
          <a:spcPts val="1160"/>
        </a:spcBef>
        <a:buFont typeface="Arial" panose="020B0604020202020204" pitchFamily="34" charset="0"/>
        <a:buChar char="•"/>
        <a:defRPr sz="4176" kern="1200">
          <a:solidFill>
            <a:schemeClr val="tx1"/>
          </a:solidFill>
          <a:latin typeface="+mn-lt"/>
          <a:ea typeface="+mn-ea"/>
          <a:cs typeface="+mn-cs"/>
        </a:defRPr>
      </a:lvl7pPr>
      <a:lvl8pPr marL="7955829" indent="-530389" algn="l" defTabSz="2121555" rtl="0" eaLnBrk="1" latinLnBrk="0" hangingPunct="1">
        <a:lnSpc>
          <a:spcPct val="90000"/>
        </a:lnSpc>
        <a:spcBef>
          <a:spcPts val="1160"/>
        </a:spcBef>
        <a:buFont typeface="Arial" panose="020B0604020202020204" pitchFamily="34" charset="0"/>
        <a:buChar char="•"/>
        <a:defRPr sz="4176" kern="1200">
          <a:solidFill>
            <a:schemeClr val="tx1"/>
          </a:solidFill>
          <a:latin typeface="+mn-lt"/>
          <a:ea typeface="+mn-ea"/>
          <a:cs typeface="+mn-cs"/>
        </a:defRPr>
      </a:lvl8pPr>
      <a:lvl9pPr marL="9016607" indent="-530389" algn="l" defTabSz="2121555" rtl="0" eaLnBrk="1" latinLnBrk="0" hangingPunct="1">
        <a:lnSpc>
          <a:spcPct val="90000"/>
        </a:lnSpc>
        <a:spcBef>
          <a:spcPts val="1160"/>
        </a:spcBef>
        <a:buFont typeface="Arial" panose="020B0604020202020204" pitchFamily="34" charset="0"/>
        <a:buChar char="•"/>
        <a:defRPr sz="41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21555" rtl="0" eaLnBrk="1" latinLnBrk="0" hangingPunct="1">
        <a:defRPr sz="4176" kern="1200">
          <a:solidFill>
            <a:schemeClr val="tx1"/>
          </a:solidFill>
          <a:latin typeface="+mn-lt"/>
          <a:ea typeface="+mn-ea"/>
          <a:cs typeface="+mn-cs"/>
        </a:defRPr>
      </a:lvl1pPr>
      <a:lvl2pPr marL="1060777" algn="l" defTabSz="2121555" rtl="0" eaLnBrk="1" latinLnBrk="0" hangingPunct="1">
        <a:defRPr sz="4176" kern="1200">
          <a:solidFill>
            <a:schemeClr val="tx1"/>
          </a:solidFill>
          <a:latin typeface="+mn-lt"/>
          <a:ea typeface="+mn-ea"/>
          <a:cs typeface="+mn-cs"/>
        </a:defRPr>
      </a:lvl2pPr>
      <a:lvl3pPr marL="2121555" algn="l" defTabSz="2121555" rtl="0" eaLnBrk="1" latinLnBrk="0" hangingPunct="1">
        <a:defRPr sz="4176" kern="1200">
          <a:solidFill>
            <a:schemeClr val="tx1"/>
          </a:solidFill>
          <a:latin typeface="+mn-lt"/>
          <a:ea typeface="+mn-ea"/>
          <a:cs typeface="+mn-cs"/>
        </a:defRPr>
      </a:lvl3pPr>
      <a:lvl4pPr marL="3182332" algn="l" defTabSz="2121555" rtl="0" eaLnBrk="1" latinLnBrk="0" hangingPunct="1">
        <a:defRPr sz="4176" kern="1200">
          <a:solidFill>
            <a:schemeClr val="tx1"/>
          </a:solidFill>
          <a:latin typeface="+mn-lt"/>
          <a:ea typeface="+mn-ea"/>
          <a:cs typeface="+mn-cs"/>
        </a:defRPr>
      </a:lvl4pPr>
      <a:lvl5pPr marL="4243110" algn="l" defTabSz="2121555" rtl="0" eaLnBrk="1" latinLnBrk="0" hangingPunct="1">
        <a:defRPr sz="4176" kern="1200">
          <a:solidFill>
            <a:schemeClr val="tx1"/>
          </a:solidFill>
          <a:latin typeface="+mn-lt"/>
          <a:ea typeface="+mn-ea"/>
          <a:cs typeface="+mn-cs"/>
        </a:defRPr>
      </a:lvl5pPr>
      <a:lvl6pPr marL="5303886" algn="l" defTabSz="2121555" rtl="0" eaLnBrk="1" latinLnBrk="0" hangingPunct="1">
        <a:defRPr sz="4176" kern="1200">
          <a:solidFill>
            <a:schemeClr val="tx1"/>
          </a:solidFill>
          <a:latin typeface="+mn-lt"/>
          <a:ea typeface="+mn-ea"/>
          <a:cs typeface="+mn-cs"/>
        </a:defRPr>
      </a:lvl6pPr>
      <a:lvl7pPr marL="6364664" algn="l" defTabSz="2121555" rtl="0" eaLnBrk="1" latinLnBrk="0" hangingPunct="1">
        <a:defRPr sz="4176" kern="1200">
          <a:solidFill>
            <a:schemeClr val="tx1"/>
          </a:solidFill>
          <a:latin typeface="+mn-lt"/>
          <a:ea typeface="+mn-ea"/>
          <a:cs typeface="+mn-cs"/>
        </a:defRPr>
      </a:lvl7pPr>
      <a:lvl8pPr marL="7425440" algn="l" defTabSz="2121555" rtl="0" eaLnBrk="1" latinLnBrk="0" hangingPunct="1">
        <a:defRPr sz="4176" kern="1200">
          <a:solidFill>
            <a:schemeClr val="tx1"/>
          </a:solidFill>
          <a:latin typeface="+mn-lt"/>
          <a:ea typeface="+mn-ea"/>
          <a:cs typeface="+mn-cs"/>
        </a:defRPr>
      </a:lvl8pPr>
      <a:lvl9pPr marL="8486218" algn="l" defTabSz="2121555" rtl="0" eaLnBrk="1" latinLnBrk="0" hangingPunct="1">
        <a:defRPr sz="41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01F03B34-F2FC-4275-A6F6-5C65785DE3C8}"/>
              </a:ext>
            </a:extLst>
          </p:cNvPr>
          <p:cNvSpPr/>
          <p:nvPr/>
        </p:nvSpPr>
        <p:spPr>
          <a:xfrm>
            <a:off x="630843" y="13009859"/>
            <a:ext cx="9859006" cy="54914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91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18B584C-DAE4-B64F-8B4A-6DF8964B237A}"/>
              </a:ext>
            </a:extLst>
          </p:cNvPr>
          <p:cNvSpPr/>
          <p:nvPr/>
        </p:nvSpPr>
        <p:spPr>
          <a:xfrm>
            <a:off x="543739" y="3071513"/>
            <a:ext cx="20267431" cy="39681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8935" tIns="29467" rIns="58935" bIns="2946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781">
              <a:solidFill>
                <a:schemeClr val="tx1"/>
              </a:solidFill>
            </a:endParaRPr>
          </a:p>
        </p:txBody>
      </p:sp>
      <p:sp>
        <p:nvSpPr>
          <p:cNvPr id="5" name="Poster Title">
            <a:extLst>
              <a:ext uri="{FF2B5EF4-FFF2-40B4-BE49-F238E27FC236}">
                <a16:creationId xmlns:a16="http://schemas.microsoft.com/office/drawing/2014/main" id="{E7F90811-EE38-3846-9855-E244F6F81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4739" y="3664676"/>
            <a:ext cx="7829199" cy="7708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lIns="37637" tIns="18816" rIns="37637" bIns="18816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algn="ctr">
              <a:spcAft>
                <a:spcPts val="516"/>
              </a:spcAft>
              <a:defRPr/>
            </a:pPr>
            <a:r>
              <a:rPr lang="en-US" altLang="en-US" sz="4800" b="1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524DDCE4-DD62-7E43-AC32-8B9AD38AC0F6}"/>
              </a:ext>
            </a:extLst>
          </p:cNvPr>
          <p:cNvSpPr/>
          <p:nvPr/>
        </p:nvSpPr>
        <p:spPr>
          <a:xfrm>
            <a:off x="776149" y="13431597"/>
            <a:ext cx="2877711" cy="3801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lnSpc>
                <a:spcPts val="1897"/>
              </a:lnSpc>
              <a:spcAft>
                <a:spcPts val="495"/>
              </a:spcAft>
              <a:defRPr/>
            </a:pPr>
            <a:r>
              <a:rPr lang="en-US" sz="3600" b="1" dirty="0">
                <a:solidFill>
                  <a:srgbClr val="000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D837977-9FCC-4E72-A02E-89B1D06E5B1C}"/>
              </a:ext>
            </a:extLst>
          </p:cNvPr>
          <p:cNvSpPr/>
          <p:nvPr/>
        </p:nvSpPr>
        <p:spPr>
          <a:xfrm>
            <a:off x="630843" y="7287019"/>
            <a:ext cx="9859006" cy="54914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968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19E494B-C60B-4078-9DF9-8E2858ABD439}"/>
              </a:ext>
            </a:extLst>
          </p:cNvPr>
          <p:cNvSpPr/>
          <p:nvPr/>
        </p:nvSpPr>
        <p:spPr>
          <a:xfrm>
            <a:off x="10991658" y="7263853"/>
            <a:ext cx="9859006" cy="113017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91"/>
          </a:p>
        </p:txBody>
      </p:sp>
      <p:sp>
        <p:nvSpPr>
          <p:cNvPr id="38" name="Introduction Textbox">
            <a:extLst>
              <a:ext uri="{FF2B5EF4-FFF2-40B4-BE49-F238E27FC236}">
                <a16:creationId xmlns:a16="http://schemas.microsoft.com/office/drawing/2014/main" id="{74ECBC77-FF10-4338-9050-2BA47EC3C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149" y="7471220"/>
            <a:ext cx="304080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spcAft>
                <a:spcPts val="495"/>
              </a:spcAft>
            </a:pPr>
            <a:r>
              <a:rPr lang="en-US" sz="3600" b="1" dirty="0">
                <a:solidFill>
                  <a:srgbClr val="000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64DFF0C-2A0A-45A3-99A9-CE4B259C6D42}"/>
              </a:ext>
            </a:extLst>
          </p:cNvPr>
          <p:cNvSpPr/>
          <p:nvPr/>
        </p:nvSpPr>
        <p:spPr>
          <a:xfrm>
            <a:off x="11229853" y="7659692"/>
            <a:ext cx="5339923" cy="3801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lnSpc>
                <a:spcPts val="1897"/>
              </a:lnSpc>
              <a:spcAft>
                <a:spcPts val="495"/>
              </a:spcAft>
              <a:defRPr/>
            </a:pPr>
            <a:r>
              <a:rPr lang="en-US" sz="3600" b="1" dirty="0">
                <a:solidFill>
                  <a:srgbClr val="000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 and discussion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601D8E4-98B8-451A-AEB8-6620D96E59CB}"/>
              </a:ext>
            </a:extLst>
          </p:cNvPr>
          <p:cNvSpPr/>
          <p:nvPr/>
        </p:nvSpPr>
        <p:spPr>
          <a:xfrm>
            <a:off x="610333" y="18732698"/>
            <a:ext cx="9859006" cy="107853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91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36495D6-C8E8-41B8-BBC8-2A7E93E399DF}"/>
              </a:ext>
            </a:extLst>
          </p:cNvPr>
          <p:cNvSpPr/>
          <p:nvPr/>
        </p:nvSpPr>
        <p:spPr>
          <a:xfrm>
            <a:off x="784106" y="19833043"/>
            <a:ext cx="2082621" cy="3801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lnSpc>
                <a:spcPts val="1897"/>
              </a:lnSpc>
              <a:spcAft>
                <a:spcPts val="495"/>
              </a:spcAft>
              <a:defRPr/>
            </a:pPr>
            <a:r>
              <a:rPr lang="en-US" sz="3600" b="1" dirty="0">
                <a:solidFill>
                  <a:srgbClr val="000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1FFEA32-F736-40B5-80B4-AD63FAE398B5}"/>
              </a:ext>
            </a:extLst>
          </p:cNvPr>
          <p:cNvSpPr/>
          <p:nvPr/>
        </p:nvSpPr>
        <p:spPr>
          <a:xfrm>
            <a:off x="10952163" y="18875380"/>
            <a:ext cx="9859006" cy="39044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91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CE4FBDC-B9A3-491E-BF03-B5167B91A388}"/>
              </a:ext>
            </a:extLst>
          </p:cNvPr>
          <p:cNvSpPr/>
          <p:nvPr/>
        </p:nvSpPr>
        <p:spPr>
          <a:xfrm>
            <a:off x="11119298" y="19453365"/>
            <a:ext cx="2698175" cy="3801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lnSpc>
                <a:spcPts val="1897"/>
              </a:lnSpc>
              <a:spcAft>
                <a:spcPts val="495"/>
              </a:spcAft>
              <a:defRPr/>
            </a:pPr>
            <a:r>
              <a:rPr lang="en-US" sz="3600" b="1" dirty="0">
                <a:solidFill>
                  <a:srgbClr val="000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7F6C95B-0402-4536-AFEE-C49A25F325E6}"/>
              </a:ext>
            </a:extLst>
          </p:cNvPr>
          <p:cNvSpPr/>
          <p:nvPr/>
        </p:nvSpPr>
        <p:spPr>
          <a:xfrm>
            <a:off x="10952163" y="23089574"/>
            <a:ext cx="9859006" cy="31627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91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77A4133-980C-4C84-AC99-B5B7AFEC05D3}"/>
              </a:ext>
            </a:extLst>
          </p:cNvPr>
          <p:cNvSpPr/>
          <p:nvPr/>
        </p:nvSpPr>
        <p:spPr>
          <a:xfrm>
            <a:off x="11063631" y="23559959"/>
            <a:ext cx="4232614" cy="3909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ts val="1897"/>
              </a:lnSpc>
              <a:spcAft>
                <a:spcPts val="495"/>
              </a:spcAft>
              <a:defRPr/>
            </a:pPr>
            <a:r>
              <a:rPr lang="en-US" sz="3600" b="1" dirty="0">
                <a:solidFill>
                  <a:srgbClr val="000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FB71991-17CC-45BE-AF04-C19BB5508C88}"/>
              </a:ext>
            </a:extLst>
          </p:cNvPr>
          <p:cNvSpPr/>
          <p:nvPr/>
        </p:nvSpPr>
        <p:spPr>
          <a:xfrm>
            <a:off x="10952163" y="26542494"/>
            <a:ext cx="9859006" cy="29755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91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596A5D2-E52A-4435-BF57-4AEF6AC5F71C}"/>
              </a:ext>
            </a:extLst>
          </p:cNvPr>
          <p:cNvSpPr txBox="1"/>
          <p:nvPr/>
        </p:nvSpPr>
        <p:spPr>
          <a:xfrm>
            <a:off x="11063629" y="26711029"/>
            <a:ext cx="521183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00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ED0E965-5716-4870-BF78-A8C74F1E8FEF}"/>
              </a:ext>
            </a:extLst>
          </p:cNvPr>
          <p:cNvSpPr txBox="1"/>
          <p:nvPr/>
        </p:nvSpPr>
        <p:spPr>
          <a:xfrm>
            <a:off x="8366340" y="4598734"/>
            <a:ext cx="4102045" cy="90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546"/>
              </a:spcAft>
              <a:defRPr/>
            </a:pPr>
            <a:r>
              <a:rPr lang="en-US" altLang="en-US" sz="2000" u="sng" dirty="0" err="1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Author</a:t>
            </a:r>
            <a:r>
              <a:rPr lang="en-US" altLang="en-US" sz="2000" u="sng" baseline="30000" dirty="0" err="1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1</a:t>
            </a:r>
            <a:r>
              <a:rPr lang="en-US" altLang="en-US" sz="20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, </a:t>
            </a:r>
            <a:r>
              <a:rPr lang="en-US" altLang="en-US" sz="2000" dirty="0" err="1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Author</a:t>
            </a:r>
            <a:r>
              <a:rPr lang="en-US" altLang="en-US" sz="2000" baseline="30000" dirty="0" err="1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2</a:t>
            </a:r>
            <a:r>
              <a:rPr lang="en-US" altLang="en-US" sz="20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,… </a:t>
            </a:r>
          </a:p>
          <a:p>
            <a:pPr algn="ctr">
              <a:spcAft>
                <a:spcPts val="1546"/>
              </a:spcAft>
              <a:defRPr/>
            </a:pPr>
            <a:r>
              <a:rPr lang="en-US" altLang="en-US" sz="20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F669E4A-EA04-4FFD-BA10-7E04D585AA00}"/>
              </a:ext>
            </a:extLst>
          </p:cNvPr>
          <p:cNvSpPr/>
          <p:nvPr/>
        </p:nvSpPr>
        <p:spPr>
          <a:xfrm>
            <a:off x="784106" y="3282617"/>
            <a:ext cx="3040804" cy="29647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968" b="1" dirty="0">
                <a:solidFill>
                  <a:schemeClr val="tx1"/>
                </a:solidFill>
                <a:latin typeface="Raleway" pitchFamily="2" charset="0"/>
              </a:rPr>
              <a:t>Your logo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4EEFAED-64F6-4B29-BF67-E2BEEF6CED0A}"/>
              </a:ext>
            </a:extLst>
          </p:cNvPr>
          <p:cNvSpPr txBox="1"/>
          <p:nvPr/>
        </p:nvSpPr>
        <p:spPr>
          <a:xfrm>
            <a:off x="9072743" y="5118220"/>
            <a:ext cx="2793189" cy="1308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546"/>
              </a:spcAft>
              <a:defRPr/>
            </a:pPr>
            <a:r>
              <a:rPr lang="en-US" altLang="en-US" sz="1800" baseline="30000" dirty="0" err="1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1</a:t>
            </a:r>
            <a:r>
              <a:rPr lang="en-US" altLang="en-US" sz="1800" dirty="0" err="1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Affiliation</a:t>
            </a:r>
            <a:r>
              <a:rPr lang="en-US" altLang="en-US" sz="18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1</a:t>
            </a:r>
          </a:p>
          <a:p>
            <a:pPr algn="ctr">
              <a:spcAft>
                <a:spcPts val="1546"/>
              </a:spcAft>
              <a:defRPr/>
            </a:pPr>
            <a:r>
              <a:rPr lang="en-US" altLang="en-US" sz="1800" baseline="30000" dirty="0" err="1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1</a:t>
            </a:r>
            <a:r>
              <a:rPr lang="en-US" altLang="en-US" sz="1800" dirty="0" err="1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Affiliation</a:t>
            </a:r>
            <a:r>
              <a:rPr lang="en-US" altLang="en-US" sz="18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2</a:t>
            </a:r>
          </a:p>
          <a:p>
            <a:pPr algn="ctr">
              <a:spcAft>
                <a:spcPts val="1546"/>
              </a:spcAft>
              <a:defRPr/>
            </a:pPr>
            <a:endParaRPr lang="en-US" altLang="en-US" sz="1800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pic>
        <p:nvPicPr>
          <p:cNvPr id="3" name="Hình ảnh 2">
            <a:extLst>
              <a:ext uri="{FF2B5EF4-FFF2-40B4-BE49-F238E27FC236}">
                <a16:creationId xmlns:a16="http://schemas.microsoft.com/office/drawing/2014/main" id="{A2AFD2E4-5008-8D64-A9EB-A2A80695D6E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790" t="19027" r="24360" b="61339"/>
          <a:stretch>
            <a:fillRect/>
          </a:stretch>
        </p:blipFill>
        <p:spPr>
          <a:xfrm>
            <a:off x="200918" y="374275"/>
            <a:ext cx="12267467" cy="2436009"/>
          </a:xfrm>
          <a:prstGeom prst="rect">
            <a:avLst/>
          </a:prstGeom>
        </p:spPr>
      </p:pic>
      <p:pic>
        <p:nvPicPr>
          <p:cNvPr id="8" name="Hình ảnh 7">
            <a:extLst>
              <a:ext uri="{FF2B5EF4-FFF2-40B4-BE49-F238E27FC236}">
                <a16:creationId xmlns:a16="http://schemas.microsoft.com/office/drawing/2014/main" id="{72EC2231-F3CF-C10D-4024-2FD69C3819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68385" y="500323"/>
            <a:ext cx="8418593" cy="2304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257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1RNATxL36x48" id="{F33745AB-7A6D-BB4A-B5E5-74E84EAC0A67}" vid="{307F889B-853C-F948-9103-2C10593E92E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</TotalTime>
  <Words>21</Words>
  <Application>Microsoft Office PowerPoint</Application>
  <PresentationFormat>Tùy chỉnh</PresentationFormat>
  <Paragraphs>13</Paragraphs>
  <Slides>1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Raleway</vt:lpstr>
      <vt:lpstr>Office Theme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MessmerBlust, Angela</dc:creator>
  <cp:lastModifiedBy>nga phạm</cp:lastModifiedBy>
  <cp:revision>18</cp:revision>
  <dcterms:created xsi:type="dcterms:W3CDTF">2022-04-11T18:49:37Z</dcterms:created>
  <dcterms:modified xsi:type="dcterms:W3CDTF">2025-10-17T07:59:17Z</dcterms:modified>
</cp:coreProperties>
</file>