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0240288" cy="42479913"/>
  <p:notesSz cx="6858000" cy="9144000"/>
  <p:defaultTextStyle>
    <a:defPPr>
      <a:defRPr lang="en-US"/>
    </a:defPPr>
    <a:lvl1pPr marL="0" algn="l" defTabSz="432821" rtl="0" eaLnBrk="1" latinLnBrk="0" hangingPunct="1">
      <a:defRPr sz="1705" kern="1200">
        <a:solidFill>
          <a:schemeClr val="tx1"/>
        </a:solidFill>
        <a:latin typeface="+mn-lt"/>
        <a:ea typeface="+mn-ea"/>
        <a:cs typeface="+mn-cs"/>
      </a:defRPr>
    </a:lvl1pPr>
    <a:lvl2pPr marL="432821" algn="l" defTabSz="432821" rtl="0" eaLnBrk="1" latinLnBrk="0" hangingPunct="1">
      <a:defRPr sz="1705" kern="1200">
        <a:solidFill>
          <a:schemeClr val="tx1"/>
        </a:solidFill>
        <a:latin typeface="+mn-lt"/>
        <a:ea typeface="+mn-ea"/>
        <a:cs typeface="+mn-cs"/>
      </a:defRPr>
    </a:lvl2pPr>
    <a:lvl3pPr marL="865643" algn="l" defTabSz="432821" rtl="0" eaLnBrk="1" latinLnBrk="0" hangingPunct="1">
      <a:defRPr sz="1705" kern="1200">
        <a:solidFill>
          <a:schemeClr val="tx1"/>
        </a:solidFill>
        <a:latin typeface="+mn-lt"/>
        <a:ea typeface="+mn-ea"/>
        <a:cs typeface="+mn-cs"/>
      </a:defRPr>
    </a:lvl3pPr>
    <a:lvl4pPr marL="1298464" algn="l" defTabSz="432821" rtl="0" eaLnBrk="1" latinLnBrk="0" hangingPunct="1">
      <a:defRPr sz="1705" kern="1200">
        <a:solidFill>
          <a:schemeClr val="tx1"/>
        </a:solidFill>
        <a:latin typeface="+mn-lt"/>
        <a:ea typeface="+mn-ea"/>
        <a:cs typeface="+mn-cs"/>
      </a:defRPr>
    </a:lvl4pPr>
    <a:lvl5pPr marL="1731285" algn="l" defTabSz="432821" rtl="0" eaLnBrk="1" latinLnBrk="0" hangingPunct="1">
      <a:defRPr sz="1705" kern="1200">
        <a:solidFill>
          <a:schemeClr val="tx1"/>
        </a:solidFill>
        <a:latin typeface="+mn-lt"/>
        <a:ea typeface="+mn-ea"/>
        <a:cs typeface="+mn-cs"/>
      </a:defRPr>
    </a:lvl5pPr>
    <a:lvl6pPr marL="2164106" algn="l" defTabSz="432821" rtl="0" eaLnBrk="1" latinLnBrk="0" hangingPunct="1">
      <a:defRPr sz="1705" kern="1200">
        <a:solidFill>
          <a:schemeClr val="tx1"/>
        </a:solidFill>
        <a:latin typeface="+mn-lt"/>
        <a:ea typeface="+mn-ea"/>
        <a:cs typeface="+mn-cs"/>
      </a:defRPr>
    </a:lvl6pPr>
    <a:lvl7pPr marL="2596928" algn="l" defTabSz="432821" rtl="0" eaLnBrk="1" latinLnBrk="0" hangingPunct="1">
      <a:defRPr sz="1705" kern="1200">
        <a:solidFill>
          <a:schemeClr val="tx1"/>
        </a:solidFill>
        <a:latin typeface="+mn-lt"/>
        <a:ea typeface="+mn-ea"/>
        <a:cs typeface="+mn-cs"/>
      </a:defRPr>
    </a:lvl7pPr>
    <a:lvl8pPr marL="3029749" algn="l" defTabSz="432821" rtl="0" eaLnBrk="1" latinLnBrk="0" hangingPunct="1">
      <a:defRPr sz="1705" kern="1200">
        <a:solidFill>
          <a:schemeClr val="tx1"/>
        </a:solidFill>
        <a:latin typeface="+mn-lt"/>
        <a:ea typeface="+mn-ea"/>
        <a:cs typeface="+mn-cs"/>
      </a:defRPr>
    </a:lvl8pPr>
    <a:lvl9pPr marL="3462570" algn="l" defTabSz="432821" rtl="0" eaLnBrk="1" latinLnBrk="0" hangingPunct="1">
      <a:defRPr sz="17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>
        <p:scale>
          <a:sx n="33" d="100"/>
          <a:sy n="33" d="100"/>
        </p:scale>
        <p:origin x="82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3" y="6952156"/>
            <a:ext cx="25704244" cy="14789303"/>
          </a:xfrm>
        </p:spPr>
        <p:txBody>
          <a:bodyPr anchor="b"/>
          <a:lstStyle>
            <a:lvl1pPr algn="ctr">
              <a:defRPr sz="196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7" y="22311791"/>
            <a:ext cx="22680216" cy="10256143"/>
          </a:xfrm>
        </p:spPr>
        <p:txBody>
          <a:bodyPr/>
          <a:lstStyle>
            <a:lvl1pPr marL="0" indent="0" algn="ctr">
              <a:buNone/>
              <a:defRPr sz="7876"/>
            </a:lvl1pPr>
            <a:lvl2pPr marL="1500180" indent="0" algn="ctr">
              <a:buNone/>
              <a:defRPr sz="6562"/>
            </a:lvl2pPr>
            <a:lvl3pPr marL="3000360" indent="0" algn="ctr">
              <a:buNone/>
              <a:defRPr sz="5906"/>
            </a:lvl3pPr>
            <a:lvl4pPr marL="4500540" indent="0" algn="ctr">
              <a:buNone/>
              <a:defRPr sz="5250"/>
            </a:lvl4pPr>
            <a:lvl5pPr marL="6000721" indent="0" algn="ctr">
              <a:buNone/>
              <a:defRPr sz="5250"/>
            </a:lvl5pPr>
            <a:lvl6pPr marL="7500900" indent="0" algn="ctr">
              <a:buNone/>
              <a:defRPr sz="5250"/>
            </a:lvl6pPr>
            <a:lvl7pPr marL="9001080" indent="0" algn="ctr">
              <a:buNone/>
              <a:defRPr sz="5250"/>
            </a:lvl7pPr>
            <a:lvl8pPr marL="10501259" indent="0" algn="ctr">
              <a:buNone/>
              <a:defRPr sz="5250"/>
            </a:lvl8pPr>
            <a:lvl9pPr marL="12001440" indent="0" algn="ctr">
              <a:buNone/>
              <a:defRPr sz="52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1670804-75B9-E142-A5EB-E0E6CF3581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60051" y="1253747"/>
            <a:ext cx="11620111" cy="973498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7C7421E-D9D6-5A4D-BAA3-81AE87876F3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830180" y="1253748"/>
            <a:ext cx="8190077" cy="1128372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817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3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61663"/>
            <a:ext cx="6520562" cy="3599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3" y="2261663"/>
            <a:ext cx="19183683" cy="3599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3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590491"/>
            <a:ext cx="26082249" cy="17670462"/>
          </a:xfrm>
        </p:spPr>
        <p:txBody>
          <a:bodyPr anchor="b"/>
          <a:lstStyle>
            <a:lvl1pPr>
              <a:defRPr sz="196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428122"/>
            <a:ext cx="26082249" cy="9292478"/>
          </a:xfrm>
        </p:spPr>
        <p:txBody>
          <a:bodyPr/>
          <a:lstStyle>
            <a:lvl1pPr marL="0" indent="0">
              <a:buNone/>
              <a:defRPr sz="7876">
                <a:solidFill>
                  <a:schemeClr val="tx1"/>
                </a:solidFill>
              </a:defRPr>
            </a:lvl1pPr>
            <a:lvl2pPr marL="1500180" indent="0">
              <a:buNone/>
              <a:defRPr sz="6562">
                <a:solidFill>
                  <a:schemeClr val="tx1">
                    <a:tint val="75000"/>
                  </a:schemeClr>
                </a:solidFill>
              </a:defRPr>
            </a:lvl2pPr>
            <a:lvl3pPr marL="3000360" indent="0">
              <a:buNone/>
              <a:defRPr sz="5906">
                <a:solidFill>
                  <a:schemeClr val="tx1">
                    <a:tint val="75000"/>
                  </a:schemeClr>
                </a:solidFill>
              </a:defRPr>
            </a:lvl3pPr>
            <a:lvl4pPr marL="4500540" indent="0">
              <a:buNone/>
              <a:defRPr sz="5250">
                <a:solidFill>
                  <a:schemeClr val="tx1">
                    <a:tint val="75000"/>
                  </a:schemeClr>
                </a:solidFill>
              </a:defRPr>
            </a:lvl4pPr>
            <a:lvl5pPr marL="6000721" indent="0">
              <a:buNone/>
              <a:defRPr sz="5250">
                <a:solidFill>
                  <a:schemeClr val="tx1">
                    <a:tint val="75000"/>
                  </a:schemeClr>
                </a:solidFill>
              </a:defRPr>
            </a:lvl5pPr>
            <a:lvl6pPr marL="7500900" indent="0">
              <a:buNone/>
              <a:defRPr sz="5250">
                <a:solidFill>
                  <a:schemeClr val="tx1">
                    <a:tint val="75000"/>
                  </a:schemeClr>
                </a:solidFill>
              </a:defRPr>
            </a:lvl6pPr>
            <a:lvl7pPr marL="9001080" indent="0">
              <a:buNone/>
              <a:defRPr sz="5250">
                <a:solidFill>
                  <a:schemeClr val="tx1">
                    <a:tint val="75000"/>
                  </a:schemeClr>
                </a:solidFill>
              </a:defRPr>
            </a:lvl7pPr>
            <a:lvl8pPr marL="10501259" indent="0">
              <a:buNone/>
              <a:defRPr sz="5250">
                <a:solidFill>
                  <a:schemeClr val="tx1">
                    <a:tint val="75000"/>
                  </a:schemeClr>
                </a:solidFill>
              </a:defRPr>
            </a:lvl8pPr>
            <a:lvl9pPr marL="12001440" indent="0">
              <a:buNone/>
              <a:defRPr sz="52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0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308310"/>
            <a:ext cx="12852123" cy="26953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308310"/>
            <a:ext cx="12852123" cy="26953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1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61672"/>
            <a:ext cx="26082249" cy="82108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413483"/>
            <a:ext cx="12793057" cy="5103486"/>
          </a:xfrm>
        </p:spPr>
        <p:txBody>
          <a:bodyPr anchor="b"/>
          <a:lstStyle>
            <a:lvl1pPr marL="0" indent="0">
              <a:buNone/>
              <a:defRPr sz="7876" b="1"/>
            </a:lvl1pPr>
            <a:lvl2pPr marL="1500180" indent="0">
              <a:buNone/>
              <a:defRPr sz="6562" b="1"/>
            </a:lvl2pPr>
            <a:lvl3pPr marL="3000360" indent="0">
              <a:buNone/>
              <a:defRPr sz="5906" b="1"/>
            </a:lvl3pPr>
            <a:lvl4pPr marL="4500540" indent="0">
              <a:buNone/>
              <a:defRPr sz="5250" b="1"/>
            </a:lvl4pPr>
            <a:lvl5pPr marL="6000721" indent="0">
              <a:buNone/>
              <a:defRPr sz="5250" b="1"/>
            </a:lvl5pPr>
            <a:lvl6pPr marL="7500900" indent="0">
              <a:buNone/>
              <a:defRPr sz="5250" b="1"/>
            </a:lvl6pPr>
            <a:lvl7pPr marL="9001080" indent="0">
              <a:buNone/>
              <a:defRPr sz="5250" b="1"/>
            </a:lvl7pPr>
            <a:lvl8pPr marL="10501259" indent="0">
              <a:buNone/>
              <a:defRPr sz="5250" b="1"/>
            </a:lvl8pPr>
            <a:lvl9pPr marL="12001440" indent="0">
              <a:buNone/>
              <a:defRPr sz="52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516970"/>
            <a:ext cx="12793057" cy="22823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7" y="10413483"/>
            <a:ext cx="12856061" cy="5103486"/>
          </a:xfrm>
        </p:spPr>
        <p:txBody>
          <a:bodyPr anchor="b"/>
          <a:lstStyle>
            <a:lvl1pPr marL="0" indent="0">
              <a:buNone/>
              <a:defRPr sz="7876" b="1"/>
            </a:lvl1pPr>
            <a:lvl2pPr marL="1500180" indent="0">
              <a:buNone/>
              <a:defRPr sz="6562" b="1"/>
            </a:lvl2pPr>
            <a:lvl3pPr marL="3000360" indent="0">
              <a:buNone/>
              <a:defRPr sz="5906" b="1"/>
            </a:lvl3pPr>
            <a:lvl4pPr marL="4500540" indent="0">
              <a:buNone/>
              <a:defRPr sz="5250" b="1"/>
            </a:lvl4pPr>
            <a:lvl5pPr marL="6000721" indent="0">
              <a:buNone/>
              <a:defRPr sz="5250" b="1"/>
            </a:lvl5pPr>
            <a:lvl6pPr marL="7500900" indent="0">
              <a:buNone/>
              <a:defRPr sz="5250" b="1"/>
            </a:lvl6pPr>
            <a:lvl7pPr marL="9001080" indent="0">
              <a:buNone/>
              <a:defRPr sz="5250" b="1"/>
            </a:lvl7pPr>
            <a:lvl8pPr marL="10501259" indent="0">
              <a:buNone/>
              <a:defRPr sz="5250" b="1"/>
            </a:lvl8pPr>
            <a:lvl9pPr marL="12001440" indent="0">
              <a:buNone/>
              <a:defRPr sz="52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7" y="15516970"/>
            <a:ext cx="12856061" cy="22823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6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60" y="2831995"/>
            <a:ext cx="9753280" cy="9911979"/>
          </a:xfrm>
        </p:spPr>
        <p:txBody>
          <a:bodyPr anchor="b"/>
          <a:lstStyle>
            <a:lvl1pPr>
              <a:defRPr sz="104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16331"/>
            <a:ext cx="15309146" cy="30188271"/>
          </a:xfrm>
        </p:spPr>
        <p:txBody>
          <a:bodyPr/>
          <a:lstStyle>
            <a:lvl1pPr>
              <a:defRPr sz="10499"/>
            </a:lvl1pPr>
            <a:lvl2pPr>
              <a:defRPr sz="9187"/>
            </a:lvl2pPr>
            <a:lvl3pPr>
              <a:defRPr sz="7876"/>
            </a:lvl3pPr>
            <a:lvl4pPr>
              <a:defRPr sz="6562"/>
            </a:lvl4pPr>
            <a:lvl5pPr>
              <a:defRPr sz="6562"/>
            </a:lvl5pPr>
            <a:lvl6pPr>
              <a:defRPr sz="6562"/>
            </a:lvl6pPr>
            <a:lvl7pPr>
              <a:defRPr sz="6562"/>
            </a:lvl7pPr>
            <a:lvl8pPr>
              <a:defRPr sz="6562"/>
            </a:lvl8pPr>
            <a:lvl9pPr>
              <a:defRPr sz="65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60" y="12743975"/>
            <a:ext cx="9753280" cy="23609788"/>
          </a:xfrm>
        </p:spPr>
        <p:txBody>
          <a:bodyPr/>
          <a:lstStyle>
            <a:lvl1pPr marL="0" indent="0">
              <a:buNone/>
              <a:defRPr sz="5250"/>
            </a:lvl1pPr>
            <a:lvl2pPr marL="1500180" indent="0">
              <a:buNone/>
              <a:defRPr sz="4594"/>
            </a:lvl2pPr>
            <a:lvl3pPr marL="3000360" indent="0">
              <a:buNone/>
              <a:defRPr sz="3937"/>
            </a:lvl3pPr>
            <a:lvl4pPr marL="4500540" indent="0">
              <a:buNone/>
              <a:defRPr sz="3282"/>
            </a:lvl4pPr>
            <a:lvl5pPr marL="6000721" indent="0">
              <a:buNone/>
              <a:defRPr sz="3282"/>
            </a:lvl5pPr>
            <a:lvl6pPr marL="7500900" indent="0">
              <a:buNone/>
              <a:defRPr sz="3282"/>
            </a:lvl6pPr>
            <a:lvl7pPr marL="9001080" indent="0">
              <a:buNone/>
              <a:defRPr sz="3282"/>
            </a:lvl7pPr>
            <a:lvl8pPr marL="10501259" indent="0">
              <a:buNone/>
              <a:defRPr sz="3282"/>
            </a:lvl8pPr>
            <a:lvl9pPr marL="12001440" indent="0">
              <a:buNone/>
              <a:defRPr sz="32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59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60" y="2831995"/>
            <a:ext cx="9753280" cy="9911979"/>
          </a:xfrm>
        </p:spPr>
        <p:txBody>
          <a:bodyPr anchor="b"/>
          <a:lstStyle>
            <a:lvl1pPr>
              <a:defRPr sz="104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16331"/>
            <a:ext cx="15309146" cy="30188271"/>
          </a:xfrm>
        </p:spPr>
        <p:txBody>
          <a:bodyPr anchor="t"/>
          <a:lstStyle>
            <a:lvl1pPr marL="0" indent="0">
              <a:buNone/>
              <a:defRPr sz="10499"/>
            </a:lvl1pPr>
            <a:lvl2pPr marL="1500180" indent="0">
              <a:buNone/>
              <a:defRPr sz="9187"/>
            </a:lvl2pPr>
            <a:lvl3pPr marL="3000360" indent="0">
              <a:buNone/>
              <a:defRPr sz="7876"/>
            </a:lvl3pPr>
            <a:lvl4pPr marL="4500540" indent="0">
              <a:buNone/>
              <a:defRPr sz="6562"/>
            </a:lvl4pPr>
            <a:lvl5pPr marL="6000721" indent="0">
              <a:buNone/>
              <a:defRPr sz="6562"/>
            </a:lvl5pPr>
            <a:lvl6pPr marL="7500900" indent="0">
              <a:buNone/>
              <a:defRPr sz="6562"/>
            </a:lvl6pPr>
            <a:lvl7pPr marL="9001080" indent="0">
              <a:buNone/>
              <a:defRPr sz="6562"/>
            </a:lvl7pPr>
            <a:lvl8pPr marL="10501259" indent="0">
              <a:buNone/>
              <a:defRPr sz="6562"/>
            </a:lvl8pPr>
            <a:lvl9pPr marL="12001440" indent="0">
              <a:buNone/>
              <a:defRPr sz="656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60" y="12743975"/>
            <a:ext cx="9753280" cy="23609788"/>
          </a:xfrm>
        </p:spPr>
        <p:txBody>
          <a:bodyPr/>
          <a:lstStyle>
            <a:lvl1pPr marL="0" indent="0">
              <a:buNone/>
              <a:defRPr sz="5250"/>
            </a:lvl1pPr>
            <a:lvl2pPr marL="1500180" indent="0">
              <a:buNone/>
              <a:defRPr sz="4594"/>
            </a:lvl2pPr>
            <a:lvl3pPr marL="3000360" indent="0">
              <a:buNone/>
              <a:defRPr sz="3937"/>
            </a:lvl3pPr>
            <a:lvl4pPr marL="4500540" indent="0">
              <a:buNone/>
              <a:defRPr sz="3282"/>
            </a:lvl4pPr>
            <a:lvl5pPr marL="6000721" indent="0">
              <a:buNone/>
              <a:defRPr sz="3282"/>
            </a:lvl5pPr>
            <a:lvl6pPr marL="7500900" indent="0">
              <a:buNone/>
              <a:defRPr sz="3282"/>
            </a:lvl6pPr>
            <a:lvl7pPr marL="9001080" indent="0">
              <a:buNone/>
              <a:defRPr sz="3282"/>
            </a:lvl7pPr>
            <a:lvl8pPr marL="10501259" indent="0">
              <a:buNone/>
              <a:defRPr sz="3282"/>
            </a:lvl8pPr>
            <a:lvl9pPr marL="12001440" indent="0">
              <a:buNone/>
              <a:defRPr sz="32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1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61672"/>
            <a:ext cx="26082249" cy="8210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308310"/>
            <a:ext cx="26082249" cy="26953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372596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03F1E-456F-5D40-9A89-77D696A88D57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372596"/>
            <a:ext cx="10206097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372596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9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00360" rtl="0" eaLnBrk="1" latinLnBrk="0" hangingPunct="1">
        <a:lnSpc>
          <a:spcPct val="90000"/>
        </a:lnSpc>
        <a:spcBef>
          <a:spcPct val="0"/>
        </a:spcBef>
        <a:buNone/>
        <a:defRPr sz="144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0090" indent="-750090" algn="l" defTabSz="3000360" rtl="0" eaLnBrk="1" latinLnBrk="0" hangingPunct="1">
        <a:lnSpc>
          <a:spcPct val="90000"/>
        </a:lnSpc>
        <a:spcBef>
          <a:spcPts val="3282"/>
        </a:spcBef>
        <a:buFont typeface="Arial" panose="020B0604020202020204" pitchFamily="34" charset="0"/>
        <a:buChar char="•"/>
        <a:defRPr sz="9187" kern="1200">
          <a:solidFill>
            <a:schemeClr val="tx1"/>
          </a:solidFill>
          <a:latin typeface="+mn-lt"/>
          <a:ea typeface="+mn-ea"/>
          <a:cs typeface="+mn-cs"/>
        </a:defRPr>
      </a:lvl1pPr>
      <a:lvl2pPr marL="2250269" indent="-750090" algn="l" defTabSz="3000360" rtl="0" eaLnBrk="1" latinLnBrk="0" hangingPunct="1">
        <a:lnSpc>
          <a:spcPct val="90000"/>
        </a:lnSpc>
        <a:spcBef>
          <a:spcPts val="1640"/>
        </a:spcBef>
        <a:buFont typeface="Arial" panose="020B0604020202020204" pitchFamily="34" charset="0"/>
        <a:buChar char="•"/>
        <a:defRPr sz="7876" kern="1200">
          <a:solidFill>
            <a:schemeClr val="tx1"/>
          </a:solidFill>
          <a:latin typeface="+mn-lt"/>
          <a:ea typeface="+mn-ea"/>
          <a:cs typeface="+mn-cs"/>
        </a:defRPr>
      </a:lvl2pPr>
      <a:lvl3pPr marL="3750450" indent="-750090" algn="l" defTabSz="3000360" rtl="0" eaLnBrk="1" latinLnBrk="0" hangingPunct="1">
        <a:lnSpc>
          <a:spcPct val="90000"/>
        </a:lnSpc>
        <a:spcBef>
          <a:spcPts val="1640"/>
        </a:spcBef>
        <a:buFont typeface="Arial" panose="020B0604020202020204" pitchFamily="34" charset="0"/>
        <a:buChar char="•"/>
        <a:defRPr sz="6562" kern="1200">
          <a:solidFill>
            <a:schemeClr val="tx1"/>
          </a:solidFill>
          <a:latin typeface="+mn-lt"/>
          <a:ea typeface="+mn-ea"/>
          <a:cs typeface="+mn-cs"/>
        </a:defRPr>
      </a:lvl3pPr>
      <a:lvl4pPr marL="5250630" indent="-750090" algn="l" defTabSz="3000360" rtl="0" eaLnBrk="1" latinLnBrk="0" hangingPunct="1">
        <a:lnSpc>
          <a:spcPct val="90000"/>
        </a:lnSpc>
        <a:spcBef>
          <a:spcPts val="1640"/>
        </a:spcBef>
        <a:buFont typeface="Arial" panose="020B0604020202020204" pitchFamily="34" charset="0"/>
        <a:buChar char="•"/>
        <a:defRPr sz="5906" kern="1200">
          <a:solidFill>
            <a:schemeClr val="tx1"/>
          </a:solidFill>
          <a:latin typeface="+mn-lt"/>
          <a:ea typeface="+mn-ea"/>
          <a:cs typeface="+mn-cs"/>
        </a:defRPr>
      </a:lvl4pPr>
      <a:lvl5pPr marL="6750809" indent="-750090" algn="l" defTabSz="3000360" rtl="0" eaLnBrk="1" latinLnBrk="0" hangingPunct="1">
        <a:lnSpc>
          <a:spcPct val="90000"/>
        </a:lnSpc>
        <a:spcBef>
          <a:spcPts val="1640"/>
        </a:spcBef>
        <a:buFont typeface="Arial" panose="020B0604020202020204" pitchFamily="34" charset="0"/>
        <a:buChar char="•"/>
        <a:defRPr sz="5906" kern="1200">
          <a:solidFill>
            <a:schemeClr val="tx1"/>
          </a:solidFill>
          <a:latin typeface="+mn-lt"/>
          <a:ea typeface="+mn-ea"/>
          <a:cs typeface="+mn-cs"/>
        </a:defRPr>
      </a:lvl5pPr>
      <a:lvl6pPr marL="8250990" indent="-750090" algn="l" defTabSz="3000360" rtl="0" eaLnBrk="1" latinLnBrk="0" hangingPunct="1">
        <a:lnSpc>
          <a:spcPct val="90000"/>
        </a:lnSpc>
        <a:spcBef>
          <a:spcPts val="1640"/>
        </a:spcBef>
        <a:buFont typeface="Arial" panose="020B0604020202020204" pitchFamily="34" charset="0"/>
        <a:buChar char="•"/>
        <a:defRPr sz="5906" kern="1200">
          <a:solidFill>
            <a:schemeClr val="tx1"/>
          </a:solidFill>
          <a:latin typeface="+mn-lt"/>
          <a:ea typeface="+mn-ea"/>
          <a:cs typeface="+mn-cs"/>
        </a:defRPr>
      </a:lvl6pPr>
      <a:lvl7pPr marL="9751170" indent="-750090" algn="l" defTabSz="3000360" rtl="0" eaLnBrk="1" latinLnBrk="0" hangingPunct="1">
        <a:lnSpc>
          <a:spcPct val="90000"/>
        </a:lnSpc>
        <a:spcBef>
          <a:spcPts val="1640"/>
        </a:spcBef>
        <a:buFont typeface="Arial" panose="020B0604020202020204" pitchFamily="34" charset="0"/>
        <a:buChar char="•"/>
        <a:defRPr sz="5906" kern="1200">
          <a:solidFill>
            <a:schemeClr val="tx1"/>
          </a:solidFill>
          <a:latin typeface="+mn-lt"/>
          <a:ea typeface="+mn-ea"/>
          <a:cs typeface="+mn-cs"/>
        </a:defRPr>
      </a:lvl7pPr>
      <a:lvl8pPr marL="11251349" indent="-750090" algn="l" defTabSz="3000360" rtl="0" eaLnBrk="1" latinLnBrk="0" hangingPunct="1">
        <a:lnSpc>
          <a:spcPct val="90000"/>
        </a:lnSpc>
        <a:spcBef>
          <a:spcPts val="1640"/>
        </a:spcBef>
        <a:buFont typeface="Arial" panose="020B0604020202020204" pitchFamily="34" charset="0"/>
        <a:buChar char="•"/>
        <a:defRPr sz="5906" kern="1200">
          <a:solidFill>
            <a:schemeClr val="tx1"/>
          </a:solidFill>
          <a:latin typeface="+mn-lt"/>
          <a:ea typeface="+mn-ea"/>
          <a:cs typeface="+mn-cs"/>
        </a:defRPr>
      </a:lvl8pPr>
      <a:lvl9pPr marL="12751530" indent="-750090" algn="l" defTabSz="3000360" rtl="0" eaLnBrk="1" latinLnBrk="0" hangingPunct="1">
        <a:lnSpc>
          <a:spcPct val="90000"/>
        </a:lnSpc>
        <a:spcBef>
          <a:spcPts val="1640"/>
        </a:spcBef>
        <a:buFont typeface="Arial" panose="020B0604020202020204" pitchFamily="34" charset="0"/>
        <a:buChar char="•"/>
        <a:defRPr sz="59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00360" rtl="0" eaLnBrk="1" latinLnBrk="0" hangingPunct="1">
        <a:defRPr sz="5906" kern="1200">
          <a:solidFill>
            <a:schemeClr val="tx1"/>
          </a:solidFill>
          <a:latin typeface="+mn-lt"/>
          <a:ea typeface="+mn-ea"/>
          <a:cs typeface="+mn-cs"/>
        </a:defRPr>
      </a:lvl1pPr>
      <a:lvl2pPr marL="1500180" algn="l" defTabSz="3000360" rtl="0" eaLnBrk="1" latinLnBrk="0" hangingPunct="1">
        <a:defRPr sz="5906" kern="1200">
          <a:solidFill>
            <a:schemeClr val="tx1"/>
          </a:solidFill>
          <a:latin typeface="+mn-lt"/>
          <a:ea typeface="+mn-ea"/>
          <a:cs typeface="+mn-cs"/>
        </a:defRPr>
      </a:lvl2pPr>
      <a:lvl3pPr marL="3000360" algn="l" defTabSz="3000360" rtl="0" eaLnBrk="1" latinLnBrk="0" hangingPunct="1">
        <a:defRPr sz="5906" kern="1200">
          <a:solidFill>
            <a:schemeClr val="tx1"/>
          </a:solidFill>
          <a:latin typeface="+mn-lt"/>
          <a:ea typeface="+mn-ea"/>
          <a:cs typeface="+mn-cs"/>
        </a:defRPr>
      </a:lvl3pPr>
      <a:lvl4pPr marL="4500540" algn="l" defTabSz="3000360" rtl="0" eaLnBrk="1" latinLnBrk="0" hangingPunct="1">
        <a:defRPr sz="5906" kern="1200">
          <a:solidFill>
            <a:schemeClr val="tx1"/>
          </a:solidFill>
          <a:latin typeface="+mn-lt"/>
          <a:ea typeface="+mn-ea"/>
          <a:cs typeface="+mn-cs"/>
        </a:defRPr>
      </a:lvl4pPr>
      <a:lvl5pPr marL="6000721" algn="l" defTabSz="3000360" rtl="0" eaLnBrk="1" latinLnBrk="0" hangingPunct="1">
        <a:defRPr sz="5906" kern="1200">
          <a:solidFill>
            <a:schemeClr val="tx1"/>
          </a:solidFill>
          <a:latin typeface="+mn-lt"/>
          <a:ea typeface="+mn-ea"/>
          <a:cs typeface="+mn-cs"/>
        </a:defRPr>
      </a:lvl5pPr>
      <a:lvl6pPr marL="7500900" algn="l" defTabSz="3000360" rtl="0" eaLnBrk="1" latinLnBrk="0" hangingPunct="1">
        <a:defRPr sz="5906" kern="1200">
          <a:solidFill>
            <a:schemeClr val="tx1"/>
          </a:solidFill>
          <a:latin typeface="+mn-lt"/>
          <a:ea typeface="+mn-ea"/>
          <a:cs typeface="+mn-cs"/>
        </a:defRPr>
      </a:lvl6pPr>
      <a:lvl7pPr marL="9001080" algn="l" defTabSz="3000360" rtl="0" eaLnBrk="1" latinLnBrk="0" hangingPunct="1">
        <a:defRPr sz="5906" kern="1200">
          <a:solidFill>
            <a:schemeClr val="tx1"/>
          </a:solidFill>
          <a:latin typeface="+mn-lt"/>
          <a:ea typeface="+mn-ea"/>
          <a:cs typeface="+mn-cs"/>
        </a:defRPr>
      </a:lvl7pPr>
      <a:lvl8pPr marL="10501259" algn="l" defTabSz="3000360" rtl="0" eaLnBrk="1" latinLnBrk="0" hangingPunct="1">
        <a:defRPr sz="5906" kern="1200">
          <a:solidFill>
            <a:schemeClr val="tx1"/>
          </a:solidFill>
          <a:latin typeface="+mn-lt"/>
          <a:ea typeface="+mn-ea"/>
          <a:cs typeface="+mn-cs"/>
        </a:defRPr>
      </a:lvl8pPr>
      <a:lvl9pPr marL="12001440" algn="l" defTabSz="3000360" rtl="0" eaLnBrk="1" latinLnBrk="0" hangingPunct="1">
        <a:defRPr sz="59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01F03B34-F2FC-4275-A6F6-5C65785DE3C8}"/>
              </a:ext>
            </a:extLst>
          </p:cNvPr>
          <p:cNvSpPr/>
          <p:nvPr/>
        </p:nvSpPr>
        <p:spPr>
          <a:xfrm>
            <a:off x="892126" y="18230938"/>
            <a:ext cx="13942406" cy="77659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2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8B584C-DAE4-B64F-8B4A-6DF8964B237A}"/>
              </a:ext>
            </a:extLst>
          </p:cNvPr>
          <p:cNvSpPr/>
          <p:nvPr/>
        </p:nvSpPr>
        <p:spPr>
          <a:xfrm>
            <a:off x="768945" y="4176333"/>
            <a:ext cx="28661789" cy="56116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3344" tIns="41671" rIns="83344" bIns="416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4">
              <a:solidFill>
                <a:schemeClr val="tx1"/>
              </a:solidFill>
            </a:endParaRPr>
          </a:p>
        </p:txBody>
      </p:sp>
      <p:sp>
        <p:nvSpPr>
          <p:cNvPr id="5" name="Poster Title">
            <a:extLst>
              <a:ext uri="{FF2B5EF4-FFF2-40B4-BE49-F238E27FC236}">
                <a16:creationId xmlns:a16="http://schemas.microsoft.com/office/drawing/2014/main" id="{E7F90811-EE38-3846-9855-E244F6F81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9580" y="5015171"/>
            <a:ext cx="11071894" cy="1090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53226" tIns="26609" rIns="53226" bIns="26609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ctr">
              <a:spcAft>
                <a:spcPts val="730"/>
              </a:spcAft>
              <a:defRPr/>
            </a:pPr>
            <a:r>
              <a:rPr lang="en-US" altLang="en-US" sz="6735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24DDCE4-DD62-7E43-AC32-8B9AD38AC0F6}"/>
              </a:ext>
            </a:extLst>
          </p:cNvPr>
          <p:cNvSpPr/>
          <p:nvPr/>
        </p:nvSpPr>
        <p:spPr>
          <a:xfrm>
            <a:off x="1097615" y="18827353"/>
            <a:ext cx="4382931" cy="515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lnSpc>
                <a:spcPts val="2683"/>
              </a:lnSpc>
              <a:spcAft>
                <a:spcPts val="700"/>
              </a:spcAft>
              <a:defRPr/>
            </a:pPr>
            <a:r>
              <a:rPr lang="en-US" sz="5612" b="1" dirty="0">
                <a:solidFill>
                  <a:srgbClr val="0000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B1EF815-542B-427F-800B-5574723BD9F3}"/>
              </a:ext>
            </a:extLst>
          </p:cNvPr>
          <p:cNvSpPr/>
          <p:nvPr/>
        </p:nvSpPr>
        <p:spPr>
          <a:xfrm>
            <a:off x="824796" y="517239"/>
            <a:ext cx="28567611" cy="34134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2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Picture 32" descr="A group of logos on a black background&#10;&#10;Description automatically generated">
            <a:extLst>
              <a:ext uri="{FF2B5EF4-FFF2-40B4-BE49-F238E27FC236}">
                <a16:creationId xmlns:a16="http://schemas.microsoft.com/office/drawing/2014/main" id="{793203E4-0A8F-45A9-99B9-F8C902965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444" y="769143"/>
            <a:ext cx="14295697" cy="31093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D837977-9FCC-4E72-A02E-89B1D06E5B1C}"/>
              </a:ext>
            </a:extLst>
          </p:cNvPr>
          <p:cNvSpPr/>
          <p:nvPr/>
        </p:nvSpPr>
        <p:spPr>
          <a:xfrm>
            <a:off x="892126" y="10137815"/>
            <a:ext cx="13942406" cy="77659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1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19E494B-C60B-4078-9DF9-8E2858ABD439}"/>
              </a:ext>
            </a:extLst>
          </p:cNvPr>
          <p:cNvSpPr/>
          <p:nvPr/>
        </p:nvSpPr>
        <p:spPr>
          <a:xfrm>
            <a:off x="15544180" y="10105055"/>
            <a:ext cx="13942406" cy="159827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2"/>
          </a:p>
        </p:txBody>
      </p:sp>
      <p:sp>
        <p:nvSpPr>
          <p:cNvPr id="38" name="Introduction Textbox">
            <a:extLst>
              <a:ext uri="{FF2B5EF4-FFF2-40B4-BE49-F238E27FC236}">
                <a16:creationId xmlns:a16="http://schemas.microsoft.com/office/drawing/2014/main" id="{74ECBC77-FF10-4338-9050-2BA47EC3C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7615" y="10398309"/>
            <a:ext cx="4300243" cy="9559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spcAft>
                <a:spcPts val="700"/>
              </a:spcAft>
            </a:pPr>
            <a:r>
              <a:rPr lang="en-US" sz="5612" b="1" dirty="0">
                <a:solidFill>
                  <a:srgbClr val="0000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64DFF0C-2A0A-45A3-99A9-CE4B259C6D42}"/>
              </a:ext>
            </a:extLst>
          </p:cNvPr>
          <p:cNvSpPr/>
          <p:nvPr/>
        </p:nvSpPr>
        <p:spPr>
          <a:xfrm>
            <a:off x="15881031" y="10664842"/>
            <a:ext cx="8226932" cy="515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lnSpc>
                <a:spcPts val="2683"/>
              </a:lnSpc>
              <a:spcAft>
                <a:spcPts val="700"/>
              </a:spcAft>
              <a:defRPr/>
            </a:pPr>
            <a:r>
              <a:rPr lang="en-US" sz="5612" b="1" dirty="0">
                <a:solidFill>
                  <a:srgbClr val="0000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and discussion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601D8E4-98B8-451A-AEB8-6620D96E59CB}"/>
              </a:ext>
            </a:extLst>
          </p:cNvPr>
          <p:cNvSpPr/>
          <p:nvPr/>
        </p:nvSpPr>
        <p:spPr>
          <a:xfrm>
            <a:off x="863121" y="26324061"/>
            <a:ext cx="13942406" cy="152524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2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36495D6-C8E8-41B8-BBC8-2A7E93E399DF}"/>
              </a:ext>
            </a:extLst>
          </p:cNvPr>
          <p:cNvSpPr/>
          <p:nvPr/>
        </p:nvSpPr>
        <p:spPr>
          <a:xfrm>
            <a:off x="1108868" y="27880147"/>
            <a:ext cx="3143809" cy="515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lnSpc>
                <a:spcPts val="2683"/>
              </a:lnSpc>
              <a:spcAft>
                <a:spcPts val="700"/>
              </a:spcAft>
              <a:defRPr/>
            </a:pPr>
            <a:r>
              <a:rPr lang="en-US" sz="5612" b="1" dirty="0">
                <a:solidFill>
                  <a:srgbClr val="0000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1FFEA32-F736-40B5-80B4-AD63FAE398B5}"/>
              </a:ext>
            </a:extLst>
          </p:cNvPr>
          <p:cNvSpPr/>
          <p:nvPr/>
        </p:nvSpPr>
        <p:spPr>
          <a:xfrm>
            <a:off x="15488327" y="26525839"/>
            <a:ext cx="13942406" cy="5521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2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CE4FBDC-B9A3-491E-BF03-B5167B91A388}"/>
              </a:ext>
            </a:extLst>
          </p:cNvPr>
          <p:cNvSpPr/>
          <p:nvPr/>
        </p:nvSpPr>
        <p:spPr>
          <a:xfrm>
            <a:off x="15724685" y="27343214"/>
            <a:ext cx="4102405" cy="515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lnSpc>
                <a:spcPts val="2683"/>
              </a:lnSpc>
              <a:spcAft>
                <a:spcPts val="700"/>
              </a:spcAft>
              <a:defRPr/>
            </a:pPr>
            <a:r>
              <a:rPr lang="en-US" sz="5612" b="1" dirty="0">
                <a:solidFill>
                  <a:srgbClr val="0000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7F6C95B-0402-4536-AFEE-C49A25F325E6}"/>
              </a:ext>
            </a:extLst>
          </p:cNvPr>
          <p:cNvSpPr/>
          <p:nvPr/>
        </p:nvSpPr>
        <p:spPr>
          <a:xfrm>
            <a:off x="15488327" y="32485467"/>
            <a:ext cx="13942406" cy="44726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2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77A4133-980C-4C84-AC99-B5B7AFEC05D3}"/>
              </a:ext>
            </a:extLst>
          </p:cNvPr>
          <p:cNvSpPr/>
          <p:nvPr/>
        </p:nvSpPr>
        <p:spPr>
          <a:xfrm>
            <a:off x="15645962" y="33150676"/>
            <a:ext cx="5985677" cy="515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2683"/>
              </a:lnSpc>
              <a:spcAft>
                <a:spcPts val="700"/>
              </a:spcAft>
              <a:defRPr/>
            </a:pPr>
            <a:r>
              <a:rPr lang="en-US" sz="5612" b="1" dirty="0">
                <a:solidFill>
                  <a:srgbClr val="0000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FB71991-17CC-45BE-AF04-C19BB5508C88}"/>
              </a:ext>
            </a:extLst>
          </p:cNvPr>
          <p:cNvSpPr/>
          <p:nvPr/>
        </p:nvSpPr>
        <p:spPr>
          <a:xfrm>
            <a:off x="15488327" y="37368517"/>
            <a:ext cx="13942406" cy="42080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2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596A5D2-E52A-4435-BF57-4AEF6AC5F71C}"/>
              </a:ext>
            </a:extLst>
          </p:cNvPr>
          <p:cNvSpPr txBox="1"/>
          <p:nvPr/>
        </p:nvSpPr>
        <p:spPr>
          <a:xfrm>
            <a:off x="15645961" y="37606855"/>
            <a:ext cx="7370476" cy="9559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5612" b="1" dirty="0">
                <a:solidFill>
                  <a:srgbClr val="0000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ED0E965-5716-4870-BF78-A8C74F1E8FEF}"/>
              </a:ext>
            </a:extLst>
          </p:cNvPr>
          <p:cNvSpPr txBox="1"/>
          <p:nvPr/>
        </p:nvSpPr>
        <p:spPr>
          <a:xfrm>
            <a:off x="12859497" y="6294542"/>
            <a:ext cx="3950071" cy="524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187"/>
              </a:spcAft>
              <a:defRPr/>
            </a:pPr>
            <a:r>
              <a:rPr lang="en-US" altLang="en-US" sz="2806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F669E4A-EA04-4FFD-BA10-7E04D585AA00}"/>
              </a:ext>
            </a:extLst>
          </p:cNvPr>
          <p:cNvSpPr/>
          <p:nvPr/>
        </p:nvSpPr>
        <p:spPr>
          <a:xfrm>
            <a:off x="1108868" y="4474872"/>
            <a:ext cx="4300243" cy="4192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612" b="1" dirty="0">
                <a:solidFill>
                  <a:schemeClr val="tx1"/>
                </a:solidFill>
                <a:latin typeface="Raleway" pitchFamily="2" charset="0"/>
              </a:rPr>
              <a:t>Your logo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15" t="9083" r="24673" b="81059"/>
          <a:stretch/>
        </p:blipFill>
        <p:spPr>
          <a:xfrm>
            <a:off x="15211141" y="884738"/>
            <a:ext cx="13707769" cy="260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57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RNATxL36x48" id="{F33745AB-7A6D-BB4A-B5E5-74E84EAC0A67}" vid="{307F889B-853C-F948-9103-2C10593E92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13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Raleway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MessmerBlust, Angela</dc:creator>
  <cp:lastModifiedBy>Phạm Thị Hồng Nga</cp:lastModifiedBy>
  <cp:revision>14</cp:revision>
  <dcterms:created xsi:type="dcterms:W3CDTF">2022-04-11T18:49:37Z</dcterms:created>
  <dcterms:modified xsi:type="dcterms:W3CDTF">2025-06-11T08:56:53Z</dcterms:modified>
</cp:coreProperties>
</file>